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69" r:id="rId5"/>
    <p:sldId id="271" r:id="rId6"/>
    <p:sldId id="272" r:id="rId7"/>
    <p:sldId id="264" r:id="rId8"/>
    <p:sldId id="26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397" y="5234576"/>
            <a:ext cx="971260" cy="11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299" y="5528712"/>
            <a:ext cx="947592" cy="58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3" y="5539122"/>
            <a:ext cx="2076035" cy="629655"/>
          </a:xfrm>
          <a:prstGeom prst="rect">
            <a:avLst/>
          </a:prstGeom>
        </p:spPr>
      </p:pic>
      <p:pic>
        <p:nvPicPr>
          <p:cNvPr id="13" name="Image 12" descr="HES-SO_grand.png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761864" y="5799408"/>
            <a:ext cx="1160780" cy="4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486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84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5718382"/>
            <a:ext cx="1644073" cy="5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13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06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40356C-F987-42D1-8EEE-99D687943062}" type="datetimeFigureOut">
              <a:rPr lang="fr-CH" smtClean="0"/>
              <a:t>11.09.2019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AAFC79-7C33-4EEF-850E-1017326D332A}" type="slidenum">
              <a:rPr lang="fr-CH" smtClean="0"/>
              <a:t>‹N°›</a:t>
            </a:fld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Fonctionnement </a:t>
            </a:r>
            <a:br>
              <a:rPr lang="fr-CH" dirty="0" smtClean="0"/>
            </a:br>
            <a:r>
              <a:rPr lang="fr-CH" dirty="0" smtClean="0"/>
              <a:t>de la tablette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Septembre 2019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90" y="1302699"/>
            <a:ext cx="2550474" cy="238261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7164" y="51922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Avant l’emploi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0800000">
            <a:off x="365565" y="1916886"/>
            <a:ext cx="5040531" cy="2969149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8290" y="37615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Avant l’emploi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6963" y="2611381"/>
            <a:ext cx="10058400" cy="2492489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2963" y="54148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filmer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073" y="1827791"/>
            <a:ext cx="5587626" cy="3382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345" y="1869388"/>
            <a:ext cx="5024582" cy="329966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0981" y="5719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Après avoir réalisé la vidéo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8969" y="2308804"/>
            <a:ext cx="3135022" cy="24715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908" y="1240760"/>
            <a:ext cx="3223491" cy="2423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908" y="3816117"/>
            <a:ext cx="3094762" cy="242391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59" y="2308804"/>
            <a:ext cx="3648888" cy="237764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2569" y="56734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mettre la vidéo sur Moodle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1054" y="2169702"/>
            <a:ext cx="3856037" cy="29853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81" y="2169702"/>
            <a:ext cx="3879446" cy="2969357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9072" y="5654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mettre la vidéo sur Moodle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52" y="2095934"/>
            <a:ext cx="3724804" cy="279360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82067"/>
            <a:ext cx="3876626" cy="290747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5593" y="55903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mettre la vidéo sur Moodle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2400" y="2412775"/>
            <a:ext cx="3777673" cy="996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45" y="2101706"/>
            <a:ext cx="4163724" cy="2666700"/>
          </a:xfrm>
          <a:prstGeom prst="rect">
            <a:avLst/>
          </a:prstGeom>
        </p:spPr>
      </p:pic>
      <p:pic>
        <p:nvPicPr>
          <p:cNvPr id="6" name="Image 5" descr="File:Hand up font awesome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09" y="3174129"/>
            <a:ext cx="521853" cy="521853"/>
          </a:xfrm>
          <a:prstGeom prst="rect">
            <a:avLst/>
          </a:prstGeom>
        </p:spPr>
      </p:pic>
      <p:pic>
        <p:nvPicPr>
          <p:cNvPr id="7" name="Image 6" descr="File:Hand up font awesome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16" y="4178006"/>
            <a:ext cx="521853" cy="521853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2162" y="53409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745" y="752475"/>
            <a:ext cx="8660967" cy="4693793"/>
          </a:xfrm>
          <a:prstGeom prst="rect">
            <a:avLst/>
          </a:prstGeom>
        </p:spPr>
      </p:pic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6" y="2252287"/>
            <a:ext cx="3327256" cy="2353425"/>
          </a:xfrm>
          <a:prstGeom prst="rect">
            <a:avLst/>
          </a:prstGeom>
        </p:spPr>
      </p:pic>
      <p:cxnSp>
        <p:nvCxnSpPr>
          <p:cNvPr id="5" name="Connecteur en arc 4"/>
          <p:cNvCxnSpPr/>
          <p:nvPr/>
        </p:nvCxnSpPr>
        <p:spPr>
          <a:xfrm>
            <a:off x="3546763" y="3371272"/>
            <a:ext cx="3084945" cy="378691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File:Hand up font awesome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01" y="4822765"/>
            <a:ext cx="521853" cy="521853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0363" y="54462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32</Words>
  <Application>Microsoft Office PowerPoint</Application>
  <PresentationFormat>Grand écran</PresentationFormat>
  <Paragraphs>9</Paragraphs>
  <Slides>9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Rétrospective</vt:lpstr>
      <vt:lpstr>Fonctionnement  de la tablette</vt:lpstr>
      <vt:lpstr>Avant l’emploi</vt:lpstr>
      <vt:lpstr>Avant l’emploi</vt:lpstr>
      <vt:lpstr>Pour filmer</vt:lpstr>
      <vt:lpstr>Après avoir réalisé la vidéo</vt:lpstr>
      <vt:lpstr>Pour mettre la vidéo sur Moodle</vt:lpstr>
      <vt:lpstr>Pour mettre la vidéo sur Moodle</vt:lpstr>
      <vt:lpstr>Pour mettre la vidéo sur Moodle</vt:lpstr>
      <vt:lpstr>Présentation PowerPoint</vt:lpstr>
    </vt:vector>
  </TitlesOfParts>
  <Company>HESAV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CALDELARI Murielle</dc:creator>
  <cp:lastModifiedBy>CALDELARI Murielle</cp:lastModifiedBy>
  <cp:revision>15</cp:revision>
  <dcterms:created xsi:type="dcterms:W3CDTF">2019-08-30T12:06:06Z</dcterms:created>
  <dcterms:modified xsi:type="dcterms:W3CDTF">2019-09-11T07:59:59Z</dcterms:modified>
</cp:coreProperties>
</file>